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51" autoAdjust="0"/>
    <p:restoredTop sz="94660"/>
  </p:normalViewPr>
  <p:slideViewPr>
    <p:cSldViewPr showGuides="1">
      <p:cViewPr varScale="1">
        <p:scale>
          <a:sx n="85" d="100"/>
          <a:sy n="85" d="100"/>
        </p:scale>
        <p:origin x="-2106" y="-78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66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71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61" y="631"/>
            <a:ext cx="10697521" cy="7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54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61" y="631"/>
            <a:ext cx="10697521" cy="755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7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4" y="3490"/>
            <a:ext cx="10689430" cy="755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46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4" y="3490"/>
            <a:ext cx="10689430" cy="755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9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" y="3490"/>
            <a:ext cx="10689428" cy="755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66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" y="3490"/>
            <a:ext cx="10689428" cy="755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67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" y="3490"/>
            <a:ext cx="10689427" cy="755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72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" y="3490"/>
            <a:ext cx="10689427" cy="755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32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" y="3490"/>
            <a:ext cx="10689426" cy="755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98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" y="3490"/>
            <a:ext cx="10689426" cy="755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78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6" y="3490"/>
            <a:ext cx="10689424" cy="755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90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6" y="3490"/>
            <a:ext cx="10689424" cy="755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68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" y="3490"/>
            <a:ext cx="10689431" cy="755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81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6" y="3490"/>
            <a:ext cx="10689423" cy="755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53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사용자 지정</PresentationFormat>
  <Paragraphs>0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디자인별비</dc:creator>
  <cp:lastModifiedBy>jongduck Choi</cp:lastModifiedBy>
  <cp:revision>6</cp:revision>
  <dcterms:created xsi:type="dcterms:W3CDTF">2020-02-04T23:37:46Z</dcterms:created>
  <dcterms:modified xsi:type="dcterms:W3CDTF">2020-02-06T07:18:21Z</dcterms:modified>
</cp:coreProperties>
</file>